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5" r:id="rId7"/>
    <p:sldId id="264" r:id="rId8"/>
    <p:sldId id="259" r:id="rId9"/>
    <p:sldId id="260" r:id="rId10"/>
    <p:sldId id="263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 descr="Concept -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Содержимое 3" descr="Concept - 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Содержимое 3" descr="Concept -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252520" cy="520454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Содержимое 5" descr="Concept - 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Содержимое 3" descr="Concept - 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Содержимое 3" descr="Concept - 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Содержимое 3" descr="Concept - 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Содержимое 3" descr="Concept - 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Содержимое 5" descr="Concept - 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Содержимое 4" descr="Concept - 5 (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Экран (16:9)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Админ</dc:creator>
  <cp:lastModifiedBy>Админ</cp:lastModifiedBy>
  <cp:revision>2</cp:revision>
  <dcterms:created xsi:type="dcterms:W3CDTF">2021-11-01T08:29:31Z</dcterms:created>
  <dcterms:modified xsi:type="dcterms:W3CDTF">2021-11-01T08:46:34Z</dcterms:modified>
</cp:coreProperties>
</file>